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-1062" y="-9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2/11/2014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2/11/2014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hyperlink" Target="mailto:CHIA-APCD@state.ma.u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Technical Assistance Group (TAG)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February 11,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March 11, 2014 at 2:00pm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smtClean="0"/>
              <a:t>April 8, 2014 at 2:00 pm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APCD Liaisons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CHIA </a:t>
            </a:r>
          </a:p>
          <a:p>
            <a:pPr marL="457200" indent="-457200"/>
            <a:r>
              <a:rPr lang="en-US" dirty="0" smtClean="0"/>
              <a:t>	(</a:t>
            </a:r>
            <a:r>
              <a:rPr lang="en-US" u="sng" dirty="0" smtClean="0">
                <a:hlinkClick r:id="rId2"/>
              </a:rPr>
              <a:t>CHIA-APCD@state.ma.us</a:t>
            </a:r>
            <a:r>
              <a:rPr lang="en-US" dirty="0" smtClean="0"/>
              <a:t>).  </a:t>
            </a:r>
          </a:p>
          <a:p>
            <a:pPr marL="457200" indent="-45720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on the Data Release and Application emailed to CHIA (</a:t>
            </a:r>
            <a:r>
              <a:rPr lang="en-US" dirty="0" smtClean="0">
                <a:hlinkClick r:id="rId3"/>
              </a:rPr>
              <a:t>apcd.data@state.ma.us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	File Transmission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Version 3 Notes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580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Issues persist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IT developing Secure FTP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SENDS+ will be required for encryption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IT will roll out soon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Race/Ethnicity/Language Fields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 Diagnosis Codes/Present on Admission     Indicators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Subscriber ID/Member ID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Race/Ethnicity/Language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Self – Reported Responses Only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Misuse of UNKNOWN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Variance if under limited threshold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 Codes/POA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Fields submitted sequentially – Diagnosis 2 only present if Diagnosis 1 is present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Present on Admission completed in agreement with Diagnosis Codes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 Codes/POA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415" y="2198062"/>
            <a:ext cx="76469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375" y="4224270"/>
            <a:ext cx="767202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Subscriber ID/Member 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</a:t>
            </a:r>
            <a:r>
              <a:rPr lang="en-US" sz="2400" dirty="0" smtClean="0"/>
              <a:t>ME107 – Carrier Specific Unique Member 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	ME117 – Carrier Specific Unique Subscriber ID</a:t>
            </a:r>
          </a:p>
          <a:p>
            <a:endParaRPr lang="en-US" sz="2400" dirty="0" smtClean="0"/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Expectation that ME117 = ME107 when the subscriber is the member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74</TotalTime>
  <Words>60</Words>
  <Application>Microsoft Office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FINALPowerPointTEMPLATE</vt:lpstr>
      <vt:lpstr>Slide 1</vt:lpstr>
      <vt:lpstr>Agenda</vt:lpstr>
      <vt:lpstr>File Transmission</vt:lpstr>
      <vt:lpstr>Version 3 Notes</vt:lpstr>
      <vt:lpstr>Race/Ethnicity/Language Fields</vt:lpstr>
      <vt:lpstr>Diagnosis Codes/POA Indicators</vt:lpstr>
      <vt:lpstr>Diagnosis Codes/POA Indicators</vt:lpstr>
      <vt:lpstr>Subscriber ID/Member ID</vt:lpstr>
      <vt:lpstr>Slide 9</vt:lpstr>
      <vt:lpstr>Next Meetings: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KATHY HINES</cp:lastModifiedBy>
  <cp:revision>15</cp:revision>
  <cp:lastPrinted>2014-01-17T20:18:08Z</cp:lastPrinted>
  <dcterms:created xsi:type="dcterms:W3CDTF">2014-02-09T20:57:02Z</dcterms:created>
  <dcterms:modified xsi:type="dcterms:W3CDTF">2014-02-11T16:31:18Z</dcterms:modified>
</cp:coreProperties>
</file>